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4" r:id="rId5"/>
    <p:sldId id="266" r:id="rId6"/>
    <p:sldId id="267" r:id="rId7"/>
    <p:sldId id="258" r:id="rId8"/>
    <p:sldId id="268" r:id="rId9"/>
    <p:sldId id="269" r:id="rId10"/>
    <p:sldId id="270" r:id="rId11"/>
    <p:sldId id="259" r:id="rId12"/>
    <p:sldId id="261" r:id="rId13"/>
    <p:sldId id="27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165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0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36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73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58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9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5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0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5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59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7EB97D-F55A-4701-A3FE-B37E9F52C981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ma.org/collection/works/78393" TargetMode="External"/><Relationship Id="rId3" Type="http://schemas.openxmlformats.org/officeDocument/2006/relationships/hyperlink" Target="http://www.jasper-johns.org/" TargetMode="External"/><Relationship Id="rId7" Type="http://schemas.openxmlformats.org/officeDocument/2006/relationships/hyperlink" Target="http://www.artnews.com/2014/11/11/36-m-flag-sets-jasper-johns-record-at-sothebys-343-7-m-contemporary-art-auction/" TargetMode="External"/><Relationship Id="rId2" Type="http://schemas.openxmlformats.org/officeDocument/2006/relationships/hyperlink" Target="https://news.artnet.com/art-world/jasper-johns-wanted-young-people-to-see-his-art-the-broads-retrospective-has-pulled-it-off-12281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times.co.uk/article/visual-art-review-jasper-johns-something-resembling-truth-at-the-royal-academy-w1-zghg86g3h" TargetMode="External"/><Relationship Id="rId11" Type="http://schemas.openxmlformats.org/officeDocument/2006/relationships/hyperlink" Target="https://www.tes.com/lessons/tWW1VQ4pcom_Ag/abstract-number-art-j-johns" TargetMode="External"/><Relationship Id="rId5" Type="http://schemas.openxmlformats.org/officeDocument/2006/relationships/hyperlink" Target="https://artuk.org/discover/artists/johns-jasper-b-1930" TargetMode="External"/><Relationship Id="rId10" Type="http://schemas.openxmlformats.org/officeDocument/2006/relationships/hyperlink" Target="https://www.canvasprintsaustralia.net.au/product/jasper-johns-map/" TargetMode="External"/><Relationship Id="rId4" Type="http://schemas.openxmlformats.org/officeDocument/2006/relationships/hyperlink" Target="https://www.biography.com/people/jasper-johns-9355664" TargetMode="External"/><Relationship Id="rId9" Type="http://schemas.openxmlformats.org/officeDocument/2006/relationships/hyperlink" Target="https://thewestologist.wordpress.com/tag/jasper-joh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4511709" y="2551837"/>
            <a:ext cx="316858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/>
              <a:t>Artist and Research </a:t>
            </a:r>
          </a:p>
        </p:txBody>
      </p:sp>
    </p:spTree>
    <p:extLst>
      <p:ext uri="{BB962C8B-B14F-4D97-AF65-F5344CB8AC3E}">
        <p14:creationId xmlns:p14="http://schemas.microsoft.com/office/powerpoint/2010/main" val="391602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C727-347C-4EB9-BE07-A99762F8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9FA7-E039-4604-8DB9-0D36A060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361" y="2510257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Rainbow </a:t>
            </a:r>
            <a:r>
              <a:rPr lang="en-US" sz="2000" dirty="0" err="1">
                <a:solidFill>
                  <a:srgbClr val="000000"/>
                </a:solidFill>
              </a:rPr>
              <a:t>colour</a:t>
            </a:r>
            <a:r>
              <a:rPr lang="en-US" sz="2000" dirty="0">
                <a:solidFill>
                  <a:srgbClr val="000000"/>
                </a:solidFill>
              </a:rPr>
              <a:t> stroke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White Textures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Fill bucket with op art textures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Small paint brush">
            <a:extLst>
              <a:ext uri="{FF2B5EF4-FFF2-40B4-BE49-F238E27FC236}">
                <a16:creationId xmlns:a16="http://schemas.microsoft.com/office/drawing/2014/main" id="{1BA590CF-4CBD-4496-A174-D56DD9B7C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8F406-AC26-4A93-8DBC-1E6FAEE8F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093" y="1084467"/>
            <a:ext cx="328612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1461205" y="2967335"/>
            <a:ext cx="9269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/>
              <a:t>Layout and interaction planning</a:t>
            </a:r>
            <a:endParaRPr lang="en-US" sz="5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6491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63A47D4-E98C-4CF8-8D61-561182C4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BD22-CBD7-4E50-BC45-49658727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Technical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795D2-0593-4818-BA41-753587EE8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Rainbow stroke – Consistency (How we going to generate it and make it smooth)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Implementing layers – Too extreme of a scope to implement?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Dripping Texture – Good ratio, so it looks natural.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9E4E4ECD-3903-4BB5-BC56-2418D9327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50254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99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CBF-783F-40DD-B2FB-C6B6EB4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DE32-D7B6-4F0A-8C50-09CF4E0B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https://news.artnet.com/art-world/jasper-johns-wanted-young-people-to-see-his-art-the-broads-retrospective-has-pulled-it-off-1228133</a:t>
            </a:r>
            <a:endParaRPr lang="en-US" dirty="0"/>
          </a:p>
          <a:p>
            <a:r>
              <a:rPr lang="en-US" dirty="0">
                <a:hlinkClick r:id="rId3"/>
              </a:rPr>
              <a:t>http://www.jasper-johns.org/</a:t>
            </a:r>
            <a:endParaRPr lang="en-US" dirty="0"/>
          </a:p>
          <a:p>
            <a:r>
              <a:rPr lang="en-US" dirty="0">
                <a:hlinkClick r:id="rId4"/>
              </a:rPr>
              <a:t>https://www.biography.com/people/jasper-johns-9355664</a:t>
            </a:r>
            <a:endParaRPr lang="en-US" dirty="0"/>
          </a:p>
          <a:p>
            <a:r>
              <a:rPr lang="en-US" dirty="0">
                <a:hlinkClick r:id="rId5"/>
              </a:rPr>
              <a:t>https://artuk.org/discover/artists/johns-jasper-b-1930</a:t>
            </a:r>
            <a:endParaRPr lang="en-US" dirty="0"/>
          </a:p>
          <a:p>
            <a:r>
              <a:rPr lang="en-US" dirty="0">
                <a:hlinkClick r:id="rId6"/>
              </a:rPr>
              <a:t>https://www.thetimes.co.uk/article/visual-art-review-jasper-johns-something-resembling-truth-at-the-royal-academy-w1-zghg86g3h</a:t>
            </a:r>
            <a:endParaRPr lang="en-US" dirty="0"/>
          </a:p>
          <a:p>
            <a:r>
              <a:rPr lang="en-US" dirty="0">
                <a:hlinkClick r:id="rId7"/>
              </a:rPr>
              <a:t>http://www.artnews.com/2014/11/11/36-m-flag-sets-jasper-johns-record-at-sothebys-343-7-m-contemporary-art-auction/</a:t>
            </a:r>
            <a:endParaRPr lang="en-US" dirty="0"/>
          </a:p>
          <a:p>
            <a:r>
              <a:rPr lang="en-US" dirty="0">
                <a:hlinkClick r:id="rId8"/>
              </a:rPr>
              <a:t>https://www.moma.org/collection/works/78393</a:t>
            </a:r>
            <a:endParaRPr lang="en-US" dirty="0"/>
          </a:p>
          <a:p>
            <a:r>
              <a:rPr lang="en-US" dirty="0">
                <a:hlinkClick r:id="rId9"/>
              </a:rPr>
              <a:t>https://thewestologist.wordpress.com/tag/jasper-johns/</a:t>
            </a:r>
            <a:endParaRPr lang="en-US" dirty="0"/>
          </a:p>
          <a:p>
            <a:r>
              <a:rPr lang="en-US" dirty="0">
                <a:hlinkClick r:id="rId10"/>
              </a:rPr>
              <a:t>https://www.canvasprintsaustralia.net.au/product/jasper-johns-map/</a:t>
            </a:r>
            <a:endParaRPr lang="en-US" dirty="0"/>
          </a:p>
          <a:p>
            <a:r>
              <a:rPr lang="en-US" dirty="0">
                <a:hlinkClick r:id="rId11"/>
              </a:rPr>
              <a:t>https://www.tes.com/lessons/tWW1VQ4pcom_Ag/abstract-number-art-j-johns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0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7FC87-1E7C-441F-A3F3-155CA4AE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8" r="28649" b="1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B4B943-05FD-4EAB-B11C-54903C40C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5" r="15307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E6160-4BEF-4088-A1BD-3B6B0D3CC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13" r="1380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3CB778-1B40-45E5-8366-C3A23476155C}"/>
              </a:ext>
            </a:extLst>
          </p:cNvPr>
          <p:cNvSpPr/>
          <p:nvPr/>
        </p:nvSpPr>
        <p:spPr>
          <a:xfrm>
            <a:off x="3461856" y="521701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Jasper Johns</a:t>
            </a:r>
            <a:endParaRPr lang="en-US" sz="54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976E18-EB26-485E-B355-5B0E007E58BE}"/>
              </a:ext>
            </a:extLst>
          </p:cNvPr>
          <p:cNvSpPr/>
          <p:nvPr/>
        </p:nvSpPr>
        <p:spPr>
          <a:xfrm>
            <a:off x="-887517" y="5612935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/>
              </a:rPr>
              <a:t>Paintings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E742F-17E2-4AB2-969A-06F060662C66}"/>
              </a:ext>
            </a:extLst>
          </p:cNvPr>
          <p:cNvSpPr/>
          <p:nvPr/>
        </p:nvSpPr>
        <p:spPr>
          <a:xfrm>
            <a:off x="2955876" y="5696969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/>
              </a:rPr>
              <a:t>Prints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43178-AAFB-4E22-AAA5-4F004E3D48BA}"/>
              </a:ext>
            </a:extLst>
          </p:cNvPr>
          <p:cNvSpPr/>
          <p:nvPr/>
        </p:nvSpPr>
        <p:spPr>
          <a:xfrm>
            <a:off x="7090617" y="5696969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/>
              </a:rPr>
              <a:t>Sculptures</a:t>
            </a:r>
          </a:p>
        </p:txBody>
      </p:sp>
    </p:spTree>
    <p:extLst>
      <p:ext uri="{BB962C8B-B14F-4D97-AF65-F5344CB8AC3E}">
        <p14:creationId xmlns:p14="http://schemas.microsoft.com/office/powerpoint/2010/main" val="188947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28DA9F-21DE-4DC0-9DB1-34B448E09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1" r="1" b="25549"/>
          <a:stretch/>
        </p:blipFill>
        <p:spPr>
          <a:xfrm>
            <a:off x="4166504" y="10"/>
            <a:ext cx="8025495" cy="306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2B462-24C2-4B9D-B852-5DB7F30B8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9" r="-2" b="29036"/>
          <a:stretch/>
        </p:blipFill>
        <p:spPr>
          <a:xfrm>
            <a:off x="20" y="3790950"/>
            <a:ext cx="8305780" cy="3067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C2F0F-35ED-4531-ACBE-16532257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11" r="2" b="17911"/>
          <a:stretch/>
        </p:blipFill>
        <p:spPr>
          <a:xfrm>
            <a:off x="1" y="1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ACE3E-6693-4C59-9DAD-8F52DE2D2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2" r="3" b="1554"/>
          <a:stretch/>
        </p:blipFill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12AA1-DC5A-4587-8143-C24D23CA45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6" r="34785" b="1"/>
          <a:stretch/>
        </p:blipFill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813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7311E-B7AB-4AD0-8103-128AF0F3C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9" r="3719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1E2B8-6345-4772-B114-1872F920E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4" r="3547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50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676C7-9E7D-46FB-8409-E5912F233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9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2BA6D5-0DE7-40EB-BE8F-F50F7E8FF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4" r="-2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077AB-AAD6-4B95-8181-2304112D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8" r="37574" b="1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11446-C9E0-450C-AF5A-9673B578C2F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928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3631095" y="2967335"/>
            <a:ext cx="4929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/>
              <a:t>Branding Design</a:t>
            </a:r>
            <a:endParaRPr lang="en-US" sz="5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826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314A2-B16B-437A-9F62-ADB89829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</a:rPr>
              <a:t>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0499A-DBDC-4A51-A59D-1F37FDD3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4296" y="0"/>
            <a:ext cx="753770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15483-15BA-4545-8923-943616FB5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Stamps with text input</a:t>
            </a:r>
          </a:p>
          <a:p>
            <a:r>
              <a:rPr lang="en-US" dirty="0"/>
              <a:t>White Textures</a:t>
            </a:r>
          </a:p>
          <a:p>
            <a:r>
              <a:rPr lang="en-US" dirty="0"/>
              <a:t>Dripping Textures</a:t>
            </a:r>
          </a:p>
        </p:txBody>
      </p:sp>
    </p:spTree>
    <p:extLst>
      <p:ext uri="{BB962C8B-B14F-4D97-AF65-F5344CB8AC3E}">
        <p14:creationId xmlns:p14="http://schemas.microsoft.com/office/powerpoint/2010/main" val="342338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C182-3F66-474E-9E74-6F9BBFB1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E878-A2D5-4886-BC29-1C2B1A150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Layers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Picture Overlay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Opacity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Flag">
            <a:extLst>
              <a:ext uri="{FF2B5EF4-FFF2-40B4-BE49-F238E27FC236}">
                <a16:creationId xmlns:a16="http://schemas.microsoft.com/office/drawing/2014/main" id="{9D0C1E3B-F0C6-45D1-9CFD-F77B6EB0C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645636-C270-4527-AB68-7ABA7349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313" y="4241326"/>
            <a:ext cx="3478433" cy="22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15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150</TotalTime>
  <Words>198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Maps</vt:lpstr>
      <vt:lpstr>Flags</vt:lpstr>
      <vt:lpstr>Numbers</vt:lpstr>
      <vt:lpstr>PowerPoint Presentation</vt:lpstr>
      <vt:lpstr>PowerPoint Presentation</vt:lpstr>
      <vt:lpstr>Technical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James Rex Kwok</dc:creator>
  <cp:lastModifiedBy>Kelvin James Rex Kwok</cp:lastModifiedBy>
  <cp:revision>19</cp:revision>
  <dcterms:created xsi:type="dcterms:W3CDTF">2018-09-09T11:37:02Z</dcterms:created>
  <dcterms:modified xsi:type="dcterms:W3CDTF">2018-09-09T14:11:11Z</dcterms:modified>
</cp:coreProperties>
</file>